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94673"/>
  </p:normalViewPr>
  <p:slideViewPr>
    <p:cSldViewPr snapToGrid="0" showGuides="1">
      <p:cViewPr varScale="1">
        <p:scale>
          <a:sx n="124" d="100"/>
          <a:sy n="124" d="100"/>
        </p:scale>
        <p:origin x="400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239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08/09/2023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6445190" y="2826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8075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9599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8713413" y="221602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10403720" y="22269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9304263" y="29935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10788265" y="362494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6819303" y="40595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9173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BE879-9170-C44E-220F-F527C19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85" y="885709"/>
            <a:ext cx="7772400" cy="4264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AC8C-B6A6-470A-B381-415E15DF8348}"/>
              </a:ext>
            </a:extLst>
          </p:cNvPr>
          <p:cNvSpPr txBox="1"/>
          <p:nvPr/>
        </p:nvSpPr>
        <p:spPr>
          <a:xfrm>
            <a:off x="6628510" y="104197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E5D90-67C8-5381-03B6-3EC3688CF364}"/>
              </a:ext>
            </a:extLst>
          </p:cNvPr>
          <p:cNvSpPr txBox="1"/>
          <p:nvPr/>
        </p:nvSpPr>
        <p:spPr>
          <a:xfrm>
            <a:off x="8077187" y="10419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AB2F-163E-7582-592C-23D156C04D61}"/>
              </a:ext>
            </a:extLst>
          </p:cNvPr>
          <p:cNvSpPr txBox="1"/>
          <p:nvPr/>
        </p:nvSpPr>
        <p:spPr>
          <a:xfrm>
            <a:off x="9589515" y="104197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0F1E1-15FA-D73E-0C45-2B6C574CFD0D}"/>
              </a:ext>
            </a:extLst>
          </p:cNvPr>
          <p:cNvSpPr txBox="1"/>
          <p:nvPr/>
        </p:nvSpPr>
        <p:spPr>
          <a:xfrm>
            <a:off x="8010538" y="281059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13B83-4630-D351-9DB6-31918AB3FC86}"/>
              </a:ext>
            </a:extLst>
          </p:cNvPr>
          <p:cNvSpPr txBox="1"/>
          <p:nvPr/>
        </p:nvSpPr>
        <p:spPr>
          <a:xfrm>
            <a:off x="9610670" y="285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FDB2F-809F-535B-9560-954CCAB3386D}"/>
              </a:ext>
            </a:extLst>
          </p:cNvPr>
          <p:cNvSpPr txBox="1"/>
          <p:nvPr/>
        </p:nvSpPr>
        <p:spPr>
          <a:xfrm>
            <a:off x="8063143" y="358574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403B0-F06A-5FD2-20FC-75F0BE9801DE}"/>
              </a:ext>
            </a:extLst>
          </p:cNvPr>
          <p:cNvSpPr txBox="1"/>
          <p:nvPr/>
        </p:nvSpPr>
        <p:spPr>
          <a:xfrm>
            <a:off x="8819687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29DE4-29B9-92F0-0DC8-9E7C1A9E656D}"/>
              </a:ext>
            </a:extLst>
          </p:cNvPr>
          <p:cNvSpPr txBox="1"/>
          <p:nvPr/>
        </p:nvSpPr>
        <p:spPr>
          <a:xfrm>
            <a:off x="10011812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E0C8E-8057-3A8B-6270-F925A2A31E9C}"/>
              </a:ext>
            </a:extLst>
          </p:cNvPr>
          <p:cNvSpPr txBox="1"/>
          <p:nvPr/>
        </p:nvSpPr>
        <p:spPr>
          <a:xfrm>
            <a:off x="1122646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43FF-20C0-44E0-220E-1CF03D2F43D6}"/>
              </a:ext>
            </a:extLst>
          </p:cNvPr>
          <p:cNvSpPr txBox="1"/>
          <p:nvPr/>
        </p:nvSpPr>
        <p:spPr>
          <a:xfrm>
            <a:off x="1044087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F5283-63B1-6DB9-54A6-6A42B6A991A7}"/>
              </a:ext>
            </a:extLst>
          </p:cNvPr>
          <p:cNvSpPr txBox="1"/>
          <p:nvPr/>
        </p:nvSpPr>
        <p:spPr>
          <a:xfrm>
            <a:off x="10830027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36755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54778" y="74041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915783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89411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89411" y="328418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45955" y="39073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406134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6237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919540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6297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586119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46600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28775-04DD-FA86-B5CA-F6E9139E9730}"/>
              </a:ext>
            </a:extLst>
          </p:cNvPr>
          <p:cNvSpPr txBox="1"/>
          <p:nvPr/>
        </p:nvSpPr>
        <p:spPr>
          <a:xfrm>
            <a:off x="8767343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31529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X634</a:t>
            </a:r>
          </a:p>
        </p:txBody>
      </p:sp>
    </p:spTree>
    <p:extLst>
      <p:ext uri="{BB962C8B-B14F-4D97-AF65-F5344CB8AC3E}">
        <p14:creationId xmlns:p14="http://schemas.microsoft.com/office/powerpoint/2010/main" val="281013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63831" y="740414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70063" y="740412"/>
            <a:ext cx="59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66551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66551" y="328418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11665" y="3907336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6041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8523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62390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7440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613278" y="2558159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2849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13423" y="74041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116861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19805A-0184-4F53-7A1B-0045A4C0A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9" r="5671" b="54897"/>
          <a:stretch/>
        </p:blipFill>
        <p:spPr>
          <a:xfrm>
            <a:off x="1032803" y="360550"/>
            <a:ext cx="5271853" cy="4029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0EF31F-846A-F349-D129-DBF884E931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4939" r="26279" b="61482"/>
          <a:stretch/>
        </p:blipFill>
        <p:spPr>
          <a:xfrm>
            <a:off x="6096000" y="546029"/>
            <a:ext cx="5146735" cy="3646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1081502" y="133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997253" y="1357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6321052" y="3625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600834" y="36259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40723" y="363874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600833" y="214752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82538" y="216089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498850" y="2932069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200950" y="39262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00800" y="355240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565843" y="389235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00954" y="389154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135770" y="3563735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863102" y="21523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667168" y="3602048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324927" y="360550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298841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50A03B-3F6B-FCF1-798E-C39A3A4DA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5" t="9288" r="31006" b="62847"/>
          <a:stretch/>
        </p:blipFill>
        <p:spPr>
          <a:xfrm>
            <a:off x="3873356" y="636998"/>
            <a:ext cx="5653167" cy="3436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D497A-3087-58A4-00D8-7D950B534AE2}"/>
              </a:ext>
            </a:extLst>
          </p:cNvPr>
          <p:cNvSpPr txBox="1"/>
          <p:nvPr/>
        </p:nvSpPr>
        <p:spPr>
          <a:xfrm>
            <a:off x="4360410" y="452332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53286-19D8-B541-0359-D65302180E05}"/>
              </a:ext>
            </a:extLst>
          </p:cNvPr>
          <p:cNvSpPr txBox="1"/>
          <p:nvPr/>
        </p:nvSpPr>
        <p:spPr>
          <a:xfrm>
            <a:off x="3986782" y="288964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B5FD7-3ABE-0366-7B2C-6F6470FC8915}"/>
              </a:ext>
            </a:extLst>
          </p:cNvPr>
          <p:cNvSpPr txBox="1"/>
          <p:nvPr/>
        </p:nvSpPr>
        <p:spPr>
          <a:xfrm>
            <a:off x="8178482" y="452332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96FB2-68D0-FD22-5328-8764680D3CE3}"/>
              </a:ext>
            </a:extLst>
          </p:cNvPr>
          <p:cNvSpPr txBox="1"/>
          <p:nvPr/>
        </p:nvSpPr>
        <p:spPr>
          <a:xfrm>
            <a:off x="7482772" y="452332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</p:spTree>
    <p:extLst>
      <p:ext uri="{BB962C8B-B14F-4D97-AF65-F5344CB8AC3E}">
        <p14:creationId xmlns:p14="http://schemas.microsoft.com/office/powerpoint/2010/main" val="162845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A99C2A-7847-F89A-0D61-6C6641449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155" b="3861"/>
          <a:stretch/>
        </p:blipFill>
        <p:spPr>
          <a:xfrm>
            <a:off x="57978" y="1"/>
            <a:ext cx="5117704" cy="4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3412</TotalTime>
  <Words>154</Words>
  <Application>Microsoft Macintosh PowerPoint</Application>
  <PresentationFormat>Widescreen</PresentationFormat>
  <Paragraphs>106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20</cp:revision>
  <dcterms:created xsi:type="dcterms:W3CDTF">2023-03-03T07:46:38Z</dcterms:created>
  <dcterms:modified xsi:type="dcterms:W3CDTF">2023-09-08T13:08:07Z</dcterms:modified>
</cp:coreProperties>
</file>